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useo Sans 300" panose="02000000000000000000" charset="0"/>
      <p:regular r:id="rId17"/>
    </p:embeddedFont>
    <p:embeddedFont>
      <p:font typeface="Museo Sans 700" panose="02000000000000000000" charset="0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9CB9-EDC7-401B-94C1-4B98B9143B62}" type="datetimeFigureOut">
              <a:rPr lang="en-US" smtClean="0"/>
              <a:t>16/04/2023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A5909-75D6-45A0-88C6-4924E3A78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4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7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524A-BD2F-4489-8161-EE9DF2E1C5E7}" type="datetime1">
              <a:rPr lang="en-US" smtClean="0"/>
              <a:t>16/04/2023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6303-2B40-4A50-B49D-A259FC3AF24F}" type="datetime1">
              <a:rPr lang="en-US" smtClean="0"/>
              <a:t>16/04/2023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3C7-F40C-4CDD-B7DC-4A07AC8F0EB3}" type="datetime1">
              <a:rPr lang="en-US" smtClean="0"/>
              <a:t>16/04/2023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54D3-34D7-4D55-8FE7-B2CC1D04D60C}" type="datetime1">
              <a:rPr lang="en-US" smtClean="0"/>
              <a:t>16/04/2023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5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DD72-3DE9-4647-A666-07747B2D7FF3}" type="datetime1">
              <a:rPr lang="en-US" smtClean="0"/>
              <a:t>16/04/2023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F44C5-5ECC-4314-9A00-FD9166D43FC0}" type="datetime1">
              <a:rPr lang="en-US" smtClean="0"/>
              <a:t>16/04/2023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9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4FA2-71A0-42DA-8EFB-AD6B190F25A4}" type="datetime1">
              <a:rPr lang="en-US" smtClean="0"/>
              <a:t>16/04/2023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1E852-6049-4474-969D-E19754D241CE}" type="datetime1">
              <a:rPr lang="en-US" smtClean="0"/>
              <a:t>16/04/2023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265F-227A-4E54-BD0D-DC78E15E6CAF}" type="datetime1">
              <a:rPr lang="en-US" smtClean="0"/>
              <a:t>16/04/2023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9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12DB-A2DF-47AF-8B3E-7D2699A6473E}" type="datetime1">
              <a:rPr lang="en-US" smtClean="0"/>
              <a:t>16/04/2023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626" y="6005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A005-A530-4B05-88AA-F688EE5226BD}" type="datetime1">
              <a:rPr lang="en-US" smtClean="0"/>
              <a:t>16/04/2023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0093" y="60054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8FC9-BE26-4069-882C-E1C48917A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7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D4245-AABF-8FD3-D536-578294D2EA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E7C6D-9DB8-86F1-EC5B-9F4A247541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 NAMES </a:t>
            </a:r>
          </a:p>
          <a:p>
            <a:r>
              <a:rPr lang="en-US" dirty="0"/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155940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459E-161B-25EF-DB83-50451DF8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19EF9-A331-EB09-A2DA-4A07E177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FF92A-CFA6-2C7B-2591-2A5F5CA0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C7F38-85A6-FED0-111C-A7729D417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6A272-BF03-E37B-8FB1-DA500CB02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69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0DFCB-DAC6-C5B2-6A80-664648A1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334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0A51-77CF-295C-8B44-B1E066E32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574A-D465-6764-FE49-F1EC2E40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0513-481A-A8C8-1468-D65079CC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C637-4E5B-208E-D148-223AAF6F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6E3B7-2CF1-B2ED-7047-6C570DB74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7EA063-E821-552B-5F09-5E382095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0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5F8B-F80A-8398-19E4-927BD20F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64BA9-9816-42AA-B215-C63052F28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138B0-87AA-F0C8-8ADC-9443E83F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4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3F152-E53A-587B-8ACA-E5BA590B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7218-2C8F-538C-EB06-E960B6A20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B2EB07-CE18-C85A-D9EF-B5BAFAC9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6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13C2-81FC-9169-16D1-ECB1C0FB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D6E7-5185-5646-B4AB-FC6047CF1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43AE5-5585-CB22-FD12-5B3067ABA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ACFF-AD42-689B-5C05-253A2BAB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2BFDC-6879-714D-F658-53921C1F7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C00D0-8373-8783-65B4-52C280B1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6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C8C6-6AF5-0DC7-9141-C84252D6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EA7F-1184-2283-7FEC-38E108697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7A00D-6103-B8E2-3076-8E96B10F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8FC9-BE26-4069-882C-E1C48917A0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4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C">
      <a:majorFont>
        <a:latin typeface="Museo Sans 700"/>
        <a:ea typeface=""/>
        <a:cs typeface="PF DinText Arabic XBlack"/>
      </a:majorFont>
      <a:minorFont>
        <a:latin typeface="Museo Sans 300"/>
        <a:ea typeface=""/>
        <a:cs typeface="PF DinText Arabic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</TotalTime>
  <Words>27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Museo Sans 300</vt:lpstr>
      <vt:lpstr>Museo Sans 700</vt:lpstr>
      <vt:lpstr>Arial</vt:lpstr>
      <vt:lpstr>Office Theme</vt:lpstr>
      <vt:lpstr>PAPER TITLE</vt:lpstr>
      <vt:lpstr>INTRODUCTION</vt:lpstr>
      <vt:lpstr>PROBLEM STATEMENT</vt:lpstr>
      <vt:lpstr>ANALYSIS</vt:lpstr>
      <vt:lpstr>AIMS AND OBJECTIVES</vt:lpstr>
      <vt:lpstr>METHODOLOGY</vt:lpstr>
      <vt:lpstr>IMPLEMENTATION</vt:lpstr>
      <vt:lpstr>RESULTS</vt:lpstr>
      <vt:lpstr>FUTURE DIRECTIONS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 Kolar</dc:creator>
  <cp:lastModifiedBy>Mohammad Yaseen</cp:lastModifiedBy>
  <cp:revision>9</cp:revision>
  <dcterms:created xsi:type="dcterms:W3CDTF">2023-02-12T11:25:40Z</dcterms:created>
  <dcterms:modified xsi:type="dcterms:W3CDTF">2023-04-16T08:08:32Z</dcterms:modified>
</cp:coreProperties>
</file>