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sldIdLst>
    <p:sldId id="256" r:id="rId2"/>
  </p:sldIdLst>
  <p:sldSz cx="32399288" cy="46799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 Iqbal" initials="SI" lastIdx="1" clrIdx="0">
    <p:extLst>
      <p:ext uri="{19B8F6BF-5375-455C-9EA6-DF929625EA0E}">
        <p15:presenceInfo xmlns:p15="http://schemas.microsoft.com/office/powerpoint/2012/main" userId="S-1-5-21-4292722884-500122487-1843191731-251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55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7" d="100"/>
          <a:sy n="17" d="100"/>
        </p:scale>
        <p:origin x="24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42" y="43679533"/>
            <a:ext cx="32390852" cy="31199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4" y="43225842"/>
            <a:ext cx="32390852" cy="4367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936" y="5179145"/>
            <a:ext cx="26729413" cy="2433574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28346" spc="-177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3299" y="30405488"/>
            <a:ext cx="26729413" cy="7799917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8504" cap="all" spc="709" baseline="0">
                <a:solidFill>
                  <a:schemeClr val="tx2"/>
                </a:solidFill>
                <a:latin typeface="+mj-lt"/>
              </a:defRPr>
            </a:lvl1pPr>
            <a:lvl2pPr marL="1619951" indent="0" algn="ctr">
              <a:buNone/>
              <a:defRPr sz="8504"/>
            </a:lvl2pPr>
            <a:lvl3pPr marL="3239902" indent="0" algn="ctr">
              <a:buNone/>
              <a:defRPr sz="8504"/>
            </a:lvl3pPr>
            <a:lvl4pPr marL="4859853" indent="0" algn="ctr">
              <a:buNone/>
              <a:defRPr sz="7086"/>
            </a:lvl4pPr>
            <a:lvl5pPr marL="6479804" indent="0" algn="ctr">
              <a:buNone/>
              <a:defRPr sz="7086"/>
            </a:lvl5pPr>
            <a:lvl6pPr marL="8099755" indent="0" algn="ctr">
              <a:buNone/>
              <a:defRPr sz="7086"/>
            </a:lvl6pPr>
            <a:lvl7pPr marL="9719706" indent="0" algn="ctr">
              <a:buNone/>
              <a:defRPr sz="7086"/>
            </a:lvl7pPr>
            <a:lvl8pPr marL="11339657" indent="0" algn="ctr">
              <a:buNone/>
              <a:defRPr sz="7086"/>
            </a:lvl8pPr>
            <a:lvl9pPr marL="12959608" indent="0" algn="ctr">
              <a:buNone/>
              <a:defRPr sz="708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81F-3D98-48A4-90C5-2E1283846E97}" type="datetimeFigureOut">
              <a:rPr lang="en-US" smtClean="0"/>
              <a:t>09/03/2023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483F-AD68-42FD-9BD6-A1799B847D4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209259" y="29639683"/>
            <a:ext cx="2624342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686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81F-3D98-48A4-90C5-2E1283846E97}" type="datetimeFigureOut">
              <a:rPr lang="en-US" smtClean="0"/>
              <a:t>09/03/2023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483F-AD68-42FD-9BD6-A1799B847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04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42" y="43679533"/>
            <a:ext cx="32390852" cy="31199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4" y="43225842"/>
            <a:ext cx="32390852" cy="4367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813579"/>
            <a:ext cx="6986096" cy="393059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813579"/>
            <a:ext cx="20553298" cy="39305971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81F-3D98-48A4-90C5-2E1283846E97}" type="datetimeFigureOut">
              <a:rPr lang="en-US" smtClean="0"/>
              <a:t>09/03/2023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483F-AD68-42FD-9BD6-A1799B847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3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81F-3D98-48A4-90C5-2E1283846E97}" type="datetimeFigureOut">
              <a:rPr lang="en-US" smtClean="0"/>
              <a:t>09/03/2023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483F-AD68-42FD-9BD6-A1799B847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4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42" y="43679533"/>
            <a:ext cx="32390852" cy="31199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4" y="43225842"/>
            <a:ext cx="32390852" cy="4367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936" y="5179145"/>
            <a:ext cx="26729413" cy="2433574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8346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5936" y="30388475"/>
            <a:ext cx="26729413" cy="7799917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8504" cap="all" spc="709" baseline="0">
                <a:solidFill>
                  <a:schemeClr val="tx2"/>
                </a:solidFill>
                <a:latin typeface="+mj-lt"/>
              </a:defRPr>
            </a:lvl1pPr>
            <a:lvl2pPr marL="1619951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81F-3D98-48A4-90C5-2E1283846E97}" type="datetimeFigureOut">
              <a:rPr lang="en-US" smtClean="0"/>
              <a:t>09/03/2023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483F-AD68-42FD-9BD6-A1799B847D4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209259" y="29639683"/>
            <a:ext cx="2624342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929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915936" y="1955810"/>
            <a:ext cx="26729413" cy="99000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5936" y="12595425"/>
            <a:ext cx="13121712" cy="274557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23637" y="12595432"/>
            <a:ext cx="13121712" cy="274557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81F-3D98-48A4-90C5-2E1283846E97}" type="datetimeFigureOut">
              <a:rPr lang="en-US" smtClean="0"/>
              <a:t>09/03/2023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483F-AD68-42FD-9BD6-A1799B847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4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915936" y="1955810"/>
            <a:ext cx="26729413" cy="99000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5936" y="12597596"/>
            <a:ext cx="13121712" cy="5024443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7086" b="0" cap="all" baseline="0">
                <a:solidFill>
                  <a:schemeClr val="tx2"/>
                </a:solidFill>
              </a:defRPr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936" y="17622039"/>
            <a:ext cx="13121712" cy="230530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523637" y="12597596"/>
            <a:ext cx="13121712" cy="5024443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7086" b="0" cap="all" baseline="0">
                <a:solidFill>
                  <a:schemeClr val="tx2"/>
                </a:solidFill>
              </a:defRPr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523637" y="17622039"/>
            <a:ext cx="13121712" cy="230530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81F-3D98-48A4-90C5-2E1283846E97}" type="datetimeFigureOut">
              <a:rPr lang="en-US" smtClean="0"/>
              <a:t>09/03/2023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483F-AD68-42FD-9BD6-A1799B847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72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81F-3D98-48A4-90C5-2E1283846E97}" type="datetimeFigureOut">
              <a:rPr lang="en-US" smtClean="0"/>
              <a:t>09/03/2023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483F-AD68-42FD-9BD6-A1799B847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04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442" y="43679533"/>
            <a:ext cx="32390852" cy="31199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44" y="43225842"/>
            <a:ext cx="32390852" cy="4367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81F-3D98-48A4-90C5-2E1283846E97}" type="datetimeFigureOut">
              <a:rPr lang="en-US" smtClean="0"/>
              <a:t>09/03/2023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483F-AD68-42FD-9BD6-A1799B847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5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8" y="0"/>
            <a:ext cx="10764660" cy="46799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736172" y="0"/>
            <a:ext cx="170096" cy="4679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73" y="4055950"/>
            <a:ext cx="8504813" cy="15599833"/>
          </a:xfrm>
        </p:spPr>
        <p:txBody>
          <a:bodyPr anchor="b">
            <a:normAutofit/>
          </a:bodyPr>
          <a:lstStyle>
            <a:lvl1pPr>
              <a:defRPr sz="12756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57220" y="4991947"/>
            <a:ext cx="17252621" cy="358796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4973" y="19967787"/>
            <a:ext cx="8504813" cy="23059392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5315">
                <a:solidFill>
                  <a:srgbClr val="FFFFFF"/>
                </a:solidFill>
              </a:defRPr>
            </a:lvl1pPr>
            <a:lvl2pPr marL="1619951" indent="0">
              <a:buNone/>
              <a:defRPr sz="4252"/>
            </a:lvl2pPr>
            <a:lvl3pPr marL="3239902" indent="0">
              <a:buNone/>
              <a:defRPr sz="3543"/>
            </a:lvl3pPr>
            <a:lvl4pPr marL="4859853" indent="0">
              <a:buNone/>
              <a:defRPr sz="3189"/>
            </a:lvl4pPr>
            <a:lvl5pPr marL="6479804" indent="0">
              <a:buNone/>
              <a:defRPr sz="3189"/>
            </a:lvl5pPr>
            <a:lvl6pPr marL="8099755" indent="0">
              <a:buNone/>
              <a:defRPr sz="3189"/>
            </a:lvl6pPr>
            <a:lvl7pPr marL="9719706" indent="0">
              <a:buNone/>
              <a:defRPr sz="3189"/>
            </a:lvl7pPr>
            <a:lvl8pPr marL="11339657" indent="0">
              <a:buNone/>
              <a:defRPr sz="3189"/>
            </a:lvl8pPr>
            <a:lvl9pPr marL="12959608" indent="0">
              <a:buNone/>
              <a:defRPr sz="318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37063" y="44082062"/>
            <a:ext cx="6958488" cy="2491640"/>
          </a:xfrm>
        </p:spPr>
        <p:txBody>
          <a:bodyPr/>
          <a:lstStyle>
            <a:lvl1pPr algn="l">
              <a:defRPr/>
            </a:lvl1pPr>
          </a:lstStyle>
          <a:p>
            <a:fld id="{E786E81F-3D98-48A4-90C5-2E1283846E97}" type="datetimeFigureOut">
              <a:rPr lang="en-US" smtClean="0"/>
              <a:t>09/03/2023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757219" y="44082062"/>
            <a:ext cx="12352229" cy="249164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9E483F-AD68-42FD-9BD6-A1799B847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82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33799639"/>
            <a:ext cx="32390852" cy="129998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4" y="33540843"/>
            <a:ext cx="32390852" cy="4367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936" y="34631630"/>
            <a:ext cx="26876223" cy="5615940"/>
          </a:xfrm>
        </p:spPr>
        <p:txBody>
          <a:bodyPr tIns="0" bIns="0" anchor="b">
            <a:noAutofit/>
          </a:bodyPr>
          <a:lstStyle>
            <a:lvl1pPr>
              <a:defRPr sz="12756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" y="0"/>
            <a:ext cx="32399249" cy="33540843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15936" y="40309969"/>
            <a:ext cx="26891409" cy="4055957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2126"/>
              </a:spcAft>
              <a:buNone/>
              <a:defRPr sz="5315">
                <a:solidFill>
                  <a:srgbClr val="FFFFFF"/>
                </a:solidFill>
              </a:defRPr>
            </a:lvl1pPr>
            <a:lvl2pPr marL="1619951" indent="0">
              <a:buNone/>
              <a:defRPr sz="4252"/>
            </a:lvl2pPr>
            <a:lvl3pPr marL="3239902" indent="0">
              <a:buNone/>
              <a:defRPr sz="3543"/>
            </a:lvl3pPr>
            <a:lvl4pPr marL="4859853" indent="0">
              <a:buNone/>
              <a:defRPr sz="3189"/>
            </a:lvl4pPr>
            <a:lvl5pPr marL="6479804" indent="0">
              <a:buNone/>
              <a:defRPr sz="3189"/>
            </a:lvl5pPr>
            <a:lvl6pPr marL="8099755" indent="0">
              <a:buNone/>
              <a:defRPr sz="3189"/>
            </a:lvl6pPr>
            <a:lvl7pPr marL="9719706" indent="0">
              <a:buNone/>
              <a:defRPr sz="3189"/>
            </a:lvl7pPr>
            <a:lvl8pPr marL="11339657" indent="0">
              <a:buNone/>
              <a:defRPr sz="3189"/>
            </a:lvl8pPr>
            <a:lvl9pPr marL="12959608" indent="0">
              <a:buNone/>
              <a:defRPr sz="318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81F-3D98-48A4-90C5-2E1283846E97}" type="datetimeFigureOut">
              <a:rPr lang="en-US" smtClean="0"/>
              <a:t>09/03/2023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483F-AD68-42FD-9BD6-A1799B847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49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43679533"/>
            <a:ext cx="32399292" cy="31199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43225838"/>
            <a:ext cx="32399292" cy="4503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15936" y="1955810"/>
            <a:ext cx="26729413" cy="99000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5934" y="12595425"/>
            <a:ext cx="26729416" cy="2745570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15941" y="44082062"/>
            <a:ext cx="6569866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89">
                <a:solidFill>
                  <a:srgbClr val="FFFFFF"/>
                </a:solidFill>
              </a:defRPr>
            </a:lvl1pPr>
          </a:lstStyle>
          <a:p>
            <a:fld id="{E786E81F-3D98-48A4-90C5-2E1283846E97}" type="datetimeFigureOut">
              <a:rPr lang="en-US" smtClean="0"/>
              <a:t>09/03/2023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95751" y="44082062"/>
            <a:ext cx="12816225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89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309698" y="44082062"/>
            <a:ext cx="3486605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20">
                <a:solidFill>
                  <a:srgbClr val="FFFFFF"/>
                </a:solidFill>
              </a:defRPr>
            </a:lvl1pPr>
          </a:lstStyle>
          <a:p>
            <a:fld id="{E39E483F-AD68-42FD-9BD6-A1799B847D4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171718" y="11859183"/>
            <a:ext cx="2648641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txStyles>
    <p:titleStyle>
      <a:lvl1pPr algn="l" defTabSz="3239902" rtl="0" eaLnBrk="1" latinLnBrk="0" hangingPunct="1">
        <a:lnSpc>
          <a:spcPct val="85000"/>
        </a:lnSpc>
        <a:spcBef>
          <a:spcPct val="0"/>
        </a:spcBef>
        <a:buNone/>
        <a:defRPr sz="17007" kern="1200" spc="-177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3990" indent="-323990" algn="l" defTabSz="3239902" rtl="0" eaLnBrk="1" latinLnBrk="0" hangingPunct="1">
        <a:lnSpc>
          <a:spcPct val="90000"/>
        </a:lnSpc>
        <a:spcBef>
          <a:spcPts val="4252"/>
        </a:spcBef>
        <a:spcAft>
          <a:spcPts val="709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708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360759" indent="-647980" algn="l" defTabSz="3239902" rtl="0" eaLnBrk="1" latinLnBrk="0" hangingPunct="1">
        <a:lnSpc>
          <a:spcPct val="90000"/>
        </a:lnSpc>
        <a:spcBef>
          <a:spcPts val="709"/>
        </a:spcBef>
        <a:spcAft>
          <a:spcPts val="1417"/>
        </a:spcAft>
        <a:buClr>
          <a:schemeClr val="accent1"/>
        </a:buClr>
        <a:buFont typeface="Calibri" pitchFamily="34" charset="0"/>
        <a:buChar char="◦"/>
        <a:defRPr sz="637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2008739" indent="-647980" algn="l" defTabSz="3239902" rtl="0" eaLnBrk="1" latinLnBrk="0" hangingPunct="1">
        <a:lnSpc>
          <a:spcPct val="90000"/>
        </a:lnSpc>
        <a:spcBef>
          <a:spcPts val="709"/>
        </a:spcBef>
        <a:spcAft>
          <a:spcPts val="1417"/>
        </a:spcAft>
        <a:buClr>
          <a:schemeClr val="accent1"/>
        </a:buClr>
        <a:buFont typeface="Calibri" pitchFamily="34" charset="0"/>
        <a:buChar char="◦"/>
        <a:defRPr sz="4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656720" indent="-647980" algn="l" defTabSz="3239902" rtl="0" eaLnBrk="1" latinLnBrk="0" hangingPunct="1">
        <a:lnSpc>
          <a:spcPct val="90000"/>
        </a:lnSpc>
        <a:spcBef>
          <a:spcPts val="709"/>
        </a:spcBef>
        <a:spcAft>
          <a:spcPts val="1417"/>
        </a:spcAft>
        <a:buClr>
          <a:schemeClr val="accent1"/>
        </a:buClr>
        <a:buFont typeface="Calibri" pitchFamily="34" charset="0"/>
        <a:buChar char="◦"/>
        <a:defRPr sz="4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3304700" indent="-647980" algn="l" defTabSz="3239902" rtl="0" eaLnBrk="1" latinLnBrk="0" hangingPunct="1">
        <a:lnSpc>
          <a:spcPct val="90000"/>
        </a:lnSpc>
        <a:spcBef>
          <a:spcPts val="709"/>
        </a:spcBef>
        <a:spcAft>
          <a:spcPts val="1417"/>
        </a:spcAft>
        <a:buClr>
          <a:schemeClr val="accent1"/>
        </a:buClr>
        <a:buFont typeface="Calibri" pitchFamily="34" charset="0"/>
        <a:buChar char="◦"/>
        <a:defRPr sz="4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897520" indent="-809976" algn="l" defTabSz="3239902" rtl="0" eaLnBrk="1" latinLnBrk="0" hangingPunct="1">
        <a:lnSpc>
          <a:spcPct val="90000"/>
        </a:lnSpc>
        <a:spcBef>
          <a:spcPts val="709"/>
        </a:spcBef>
        <a:spcAft>
          <a:spcPts val="1417"/>
        </a:spcAft>
        <a:buClr>
          <a:schemeClr val="accent1"/>
        </a:buClr>
        <a:buFont typeface="Calibri" pitchFamily="34" charset="0"/>
        <a:buChar char="◦"/>
        <a:defRPr sz="4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606160" indent="-809976" algn="l" defTabSz="3239902" rtl="0" eaLnBrk="1" latinLnBrk="0" hangingPunct="1">
        <a:lnSpc>
          <a:spcPct val="90000"/>
        </a:lnSpc>
        <a:spcBef>
          <a:spcPts val="709"/>
        </a:spcBef>
        <a:spcAft>
          <a:spcPts val="1417"/>
        </a:spcAft>
        <a:buClr>
          <a:schemeClr val="accent1"/>
        </a:buClr>
        <a:buFont typeface="Calibri" pitchFamily="34" charset="0"/>
        <a:buChar char="◦"/>
        <a:defRPr sz="4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5314800" indent="-809976" algn="l" defTabSz="3239902" rtl="0" eaLnBrk="1" latinLnBrk="0" hangingPunct="1">
        <a:lnSpc>
          <a:spcPct val="90000"/>
        </a:lnSpc>
        <a:spcBef>
          <a:spcPts val="709"/>
        </a:spcBef>
        <a:spcAft>
          <a:spcPts val="1417"/>
        </a:spcAft>
        <a:buClr>
          <a:schemeClr val="accent1"/>
        </a:buClr>
        <a:buFont typeface="Calibri" pitchFamily="34" charset="0"/>
        <a:buChar char="◦"/>
        <a:defRPr sz="4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6023440" indent="-809976" algn="l" defTabSz="3239902" rtl="0" eaLnBrk="1" latinLnBrk="0" hangingPunct="1">
        <a:lnSpc>
          <a:spcPct val="90000"/>
        </a:lnSpc>
        <a:spcBef>
          <a:spcPts val="709"/>
        </a:spcBef>
        <a:spcAft>
          <a:spcPts val="1417"/>
        </a:spcAft>
        <a:buClr>
          <a:schemeClr val="accent1"/>
        </a:buClr>
        <a:buFont typeface="Calibri" pitchFamily="34" charset="0"/>
        <a:buChar char="◦"/>
        <a:defRPr sz="4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32"/>
          <p:cNvSpPr txBox="1">
            <a:spLocks noChangeArrowheads="1"/>
          </p:cNvSpPr>
          <p:nvPr/>
        </p:nvSpPr>
        <p:spPr bwMode="auto">
          <a:xfrm>
            <a:off x="11791950" y="3216275"/>
            <a:ext cx="435082" cy="1094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15405" tIns="107703" rIns="215405" bIns="107703">
            <a:spAutoFit/>
          </a:bodyPr>
          <a:lstStyle>
            <a:lvl1pPr defTabSz="2154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76325" defTabSz="2154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154238" defTabSz="2154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230563" defTabSz="2154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308475" defTabSz="2154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765675" defTabSz="2154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222875" defTabSz="2154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680075" defTabSz="2154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137275" defTabSz="2154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5700">
              <a:effectLst/>
            </a:endParaRPr>
          </a:p>
        </p:txBody>
      </p:sp>
      <p:sp>
        <p:nvSpPr>
          <p:cNvPr id="7" name="Rectangle 244"/>
          <p:cNvSpPr>
            <a:spLocks noChangeArrowheads="1"/>
          </p:cNvSpPr>
          <p:nvPr/>
        </p:nvSpPr>
        <p:spPr bwMode="auto">
          <a:xfrm>
            <a:off x="2515511" y="6254412"/>
            <a:ext cx="2698885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endParaRPr lang="en-US" sz="5400" b="1" dirty="0">
              <a:solidFill>
                <a:srgbClr val="0000FF"/>
              </a:solidFill>
            </a:endParaRPr>
          </a:p>
          <a:p>
            <a:pPr algn="ctr"/>
            <a:endParaRPr lang="en-US" sz="5400" b="1" dirty="0">
              <a:solidFill>
                <a:srgbClr val="0000FF"/>
              </a:solidFill>
            </a:endParaRPr>
          </a:p>
          <a:p>
            <a:pPr algn="ctr"/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val 245"/>
          <p:cNvSpPr>
            <a:spLocks noChangeArrowheads="1"/>
          </p:cNvSpPr>
          <p:nvPr/>
        </p:nvSpPr>
        <p:spPr bwMode="auto">
          <a:xfrm>
            <a:off x="1049338" y="2314575"/>
            <a:ext cx="2362200" cy="2362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1193312" y="29360367"/>
            <a:ext cx="7620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" name="Text Box 83"/>
          <p:cNvSpPr txBox="1">
            <a:spLocks noChangeArrowheads="1"/>
          </p:cNvSpPr>
          <p:nvPr/>
        </p:nvSpPr>
        <p:spPr bwMode="auto">
          <a:xfrm>
            <a:off x="1193312" y="18830137"/>
            <a:ext cx="13445419" cy="878471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80010" tIns="40005" rIns="80010" bIns="40005">
            <a:spAutoFit/>
          </a:bodyPr>
          <a:lstStyle>
            <a:lvl1pPr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30" name="Text Box 83"/>
          <p:cNvSpPr txBox="1">
            <a:spLocks noChangeArrowheads="1"/>
          </p:cNvSpPr>
          <p:nvPr/>
        </p:nvSpPr>
        <p:spPr bwMode="auto">
          <a:xfrm>
            <a:off x="17040197" y="19074627"/>
            <a:ext cx="13445419" cy="850155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80010" tIns="40005" rIns="80010" bIns="40005">
            <a:spAutoFit/>
          </a:bodyPr>
          <a:lstStyle>
            <a:lvl1pPr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EE2E7E-8209-D823-B133-DA7834230787}"/>
              </a:ext>
            </a:extLst>
          </p:cNvPr>
          <p:cNvSpPr/>
          <p:nvPr/>
        </p:nvSpPr>
        <p:spPr>
          <a:xfrm>
            <a:off x="1193311" y="9237638"/>
            <a:ext cx="13378917" cy="807785"/>
          </a:xfrm>
          <a:prstGeom prst="rect">
            <a:avLst/>
          </a:prstGeom>
          <a:solidFill>
            <a:srgbClr val="E355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</a:p>
        </p:txBody>
      </p:sp>
      <p:sp>
        <p:nvSpPr>
          <p:cNvPr id="9" name="Text Box 83">
            <a:extLst>
              <a:ext uri="{FF2B5EF4-FFF2-40B4-BE49-F238E27FC236}">
                <a16:creationId xmlns:a16="http://schemas.microsoft.com/office/drawing/2014/main" id="{0FA27515-02BA-0C0B-8201-6DFA7BCDB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3312" y="9979024"/>
            <a:ext cx="13263085" cy="675954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80010" tIns="40005" rIns="80010" bIns="40005">
            <a:spAutoFit/>
          </a:bodyPr>
          <a:lstStyle>
            <a:lvl1pPr marL="803275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457200" indent="-45720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spcBef>
                <a:spcPts val="100"/>
              </a:spcBef>
              <a:buClr>
                <a:srgbClr val="002547"/>
              </a:buClr>
              <a:buFont typeface="Arial" panose="020B0604020202020204" pitchFamily="34" charset="0"/>
              <a:buChar char="•"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6D1471-6A60-4316-0289-A518519E6291}"/>
              </a:ext>
            </a:extLst>
          </p:cNvPr>
          <p:cNvSpPr/>
          <p:nvPr/>
        </p:nvSpPr>
        <p:spPr>
          <a:xfrm>
            <a:off x="1074827" y="28954041"/>
            <a:ext cx="13682388" cy="629878"/>
          </a:xfrm>
          <a:prstGeom prst="rect">
            <a:avLst/>
          </a:prstGeom>
          <a:solidFill>
            <a:srgbClr val="E355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RESEARCH DESIGN/METHODOLOGY</a:t>
            </a:r>
          </a:p>
        </p:txBody>
      </p:sp>
      <p:sp>
        <p:nvSpPr>
          <p:cNvPr id="22" name="Text Box 83">
            <a:extLst>
              <a:ext uri="{FF2B5EF4-FFF2-40B4-BE49-F238E27FC236}">
                <a16:creationId xmlns:a16="http://schemas.microsoft.com/office/drawing/2014/main" id="{BC7AB9E6-E494-143A-9490-3F41F2584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0231" y="29583919"/>
            <a:ext cx="13736984" cy="16540682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80010" tIns="40005" rIns="80010" bIns="40005">
            <a:spAutoFit/>
          </a:bodyPr>
          <a:lstStyle>
            <a:lvl1pPr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EEE00C0-B2EC-99A7-99FB-3CD7F14A5FA9}"/>
              </a:ext>
            </a:extLst>
          </p:cNvPr>
          <p:cNvSpPr/>
          <p:nvPr/>
        </p:nvSpPr>
        <p:spPr>
          <a:xfrm>
            <a:off x="1178403" y="18190342"/>
            <a:ext cx="13445419" cy="629878"/>
          </a:xfrm>
          <a:prstGeom prst="rect">
            <a:avLst/>
          </a:prstGeom>
          <a:solidFill>
            <a:srgbClr val="E355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BACKGROUND/MOTIVATION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9AA185A-EBA9-54D5-65C6-E0EBA5E9932E}"/>
              </a:ext>
            </a:extLst>
          </p:cNvPr>
          <p:cNvSpPr/>
          <p:nvPr/>
        </p:nvSpPr>
        <p:spPr>
          <a:xfrm>
            <a:off x="17040198" y="9231258"/>
            <a:ext cx="13378917" cy="807785"/>
          </a:xfrm>
          <a:prstGeom prst="rect">
            <a:avLst/>
          </a:prstGeom>
          <a:solidFill>
            <a:srgbClr val="E355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IMPLEMENTATION PLAN/FRAMEWORK</a:t>
            </a:r>
          </a:p>
        </p:txBody>
      </p:sp>
      <p:sp>
        <p:nvSpPr>
          <p:cNvPr id="34" name="Text Box 83">
            <a:extLst>
              <a:ext uri="{FF2B5EF4-FFF2-40B4-BE49-F238E27FC236}">
                <a16:creationId xmlns:a16="http://schemas.microsoft.com/office/drawing/2014/main" id="{B70E3D2E-DA3C-A0E2-EC0B-71F6F5461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40198" y="10102195"/>
            <a:ext cx="13445419" cy="675954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80010" tIns="40005" rIns="80010" bIns="40005">
            <a:spAutoFit/>
          </a:bodyPr>
          <a:lstStyle>
            <a:lvl1pPr marL="803275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457200" indent="-45720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spcBef>
                <a:spcPts val="100"/>
              </a:spcBef>
              <a:buClr>
                <a:srgbClr val="002547"/>
              </a:buClr>
              <a:buFont typeface="Arial" panose="020B0604020202020204" pitchFamily="34" charset="0"/>
              <a:buChar char="•"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30498FB-7D4C-DD87-1360-F924B08042EA}"/>
              </a:ext>
            </a:extLst>
          </p:cNvPr>
          <p:cNvSpPr/>
          <p:nvPr/>
        </p:nvSpPr>
        <p:spPr>
          <a:xfrm>
            <a:off x="17006321" y="18266842"/>
            <a:ext cx="13378917" cy="807785"/>
          </a:xfrm>
          <a:prstGeom prst="rect">
            <a:avLst/>
          </a:prstGeom>
          <a:solidFill>
            <a:srgbClr val="E355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RESULTS AND DISCUSSION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88A3013-1017-C4B2-0654-BDE5B4C0C2D6}"/>
              </a:ext>
            </a:extLst>
          </p:cNvPr>
          <p:cNvSpPr/>
          <p:nvPr/>
        </p:nvSpPr>
        <p:spPr>
          <a:xfrm>
            <a:off x="17106699" y="28956474"/>
            <a:ext cx="13378917" cy="807785"/>
          </a:xfrm>
          <a:prstGeom prst="rect">
            <a:avLst/>
          </a:prstGeom>
          <a:solidFill>
            <a:srgbClr val="E355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3C6D961-4973-BA62-D04D-9D1B083368B5}"/>
              </a:ext>
            </a:extLst>
          </p:cNvPr>
          <p:cNvSpPr/>
          <p:nvPr/>
        </p:nvSpPr>
        <p:spPr>
          <a:xfrm>
            <a:off x="17087850" y="40746955"/>
            <a:ext cx="13483663" cy="743945"/>
          </a:xfrm>
          <a:prstGeom prst="rect">
            <a:avLst/>
          </a:prstGeom>
          <a:solidFill>
            <a:srgbClr val="E355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8751CF4-E261-EF3B-781D-1509E7EC4A8A}"/>
              </a:ext>
            </a:extLst>
          </p:cNvPr>
          <p:cNvSpPr/>
          <p:nvPr/>
        </p:nvSpPr>
        <p:spPr>
          <a:xfrm>
            <a:off x="17006321" y="34608805"/>
            <a:ext cx="13378917" cy="807785"/>
          </a:xfrm>
          <a:prstGeom prst="rect">
            <a:avLst/>
          </a:prstGeom>
          <a:solidFill>
            <a:srgbClr val="E355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FUTURE DIRECTIONS</a:t>
            </a:r>
          </a:p>
        </p:txBody>
      </p:sp>
      <p:sp>
        <p:nvSpPr>
          <p:cNvPr id="41" name="Text Box 83">
            <a:extLst>
              <a:ext uri="{FF2B5EF4-FFF2-40B4-BE49-F238E27FC236}">
                <a16:creationId xmlns:a16="http://schemas.microsoft.com/office/drawing/2014/main" id="{9FE1C9AB-7D59-084B-1187-7B437A7D1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26084" y="29789074"/>
            <a:ext cx="13445419" cy="406957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80010" tIns="40005" rIns="80010" bIns="40005">
            <a:spAutoFit/>
          </a:bodyPr>
          <a:lstStyle>
            <a:lvl1pPr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42" name="Text Box 83">
            <a:extLst>
              <a:ext uri="{FF2B5EF4-FFF2-40B4-BE49-F238E27FC236}">
                <a16:creationId xmlns:a16="http://schemas.microsoft.com/office/drawing/2014/main" id="{A670800E-90AA-3BA4-C08E-DB26D7C3E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06321" y="35416590"/>
            <a:ext cx="13445419" cy="406957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80010" tIns="40005" rIns="80010" bIns="40005">
            <a:spAutoFit/>
          </a:bodyPr>
          <a:lstStyle>
            <a:lvl1pPr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43" name="Text Box 83">
            <a:extLst>
              <a:ext uri="{FF2B5EF4-FFF2-40B4-BE49-F238E27FC236}">
                <a16:creationId xmlns:a16="http://schemas.microsoft.com/office/drawing/2014/main" id="{9AA7C90B-87CF-C4F8-291A-74B2E1CBA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6094" y="41584398"/>
            <a:ext cx="13445419" cy="451277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80010" tIns="40005" rIns="80010" bIns="40005">
            <a:spAutoFit/>
          </a:bodyPr>
          <a:lstStyle>
            <a:lvl1pPr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4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44" name="Text Box 83">
            <a:extLst>
              <a:ext uri="{FF2B5EF4-FFF2-40B4-BE49-F238E27FC236}">
                <a16:creationId xmlns:a16="http://schemas.microsoft.com/office/drawing/2014/main" id="{C34516EB-4641-BA7A-D133-29D7ACFC2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3312" y="867950"/>
            <a:ext cx="21672304" cy="668567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80010" tIns="40005" rIns="80010" bIns="40005">
            <a:spAutoFit/>
          </a:bodyPr>
          <a:lstStyle>
            <a:lvl1pPr marL="803275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457200" indent="-45720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00100" eaLnBrk="0" hangingPunct="0"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spcBef>
                <a:spcPts val="100"/>
              </a:spcBef>
              <a:buClr>
                <a:srgbClr val="002547"/>
              </a:buClr>
              <a:buFont typeface="Arial" panose="020B0604020202020204" pitchFamily="34" charset="0"/>
              <a:buChar char="•"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r>
              <a:rPr lang="en-CA" altLang="en-US" sz="8000" b="1" dirty="0">
                <a:latin typeface="Arial" panose="020B0604020202020204" pitchFamily="34" charset="0"/>
              </a:rPr>
              <a:t>PAPER TITLE</a:t>
            </a:r>
          </a:p>
          <a:p>
            <a:pPr algn="ctr"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r>
              <a:rPr lang="en-CA" altLang="en-US" sz="6000" b="1" dirty="0">
                <a:latin typeface="Arial" panose="020B0604020202020204" pitchFamily="34" charset="0"/>
              </a:rPr>
              <a:t>AUTHOR NAMES</a:t>
            </a:r>
          </a:p>
          <a:p>
            <a:pPr algn="ctr"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r>
              <a:rPr lang="en-CA" altLang="en-US" sz="5400" b="1" dirty="0">
                <a:latin typeface="Arial" panose="020B0604020202020204" pitchFamily="34" charset="0"/>
              </a:rPr>
              <a:t>AUTHOR AFFILIATIONS</a:t>
            </a:r>
          </a:p>
          <a:p>
            <a:pPr algn="ctr"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5400" b="1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2547"/>
              </a:buClr>
              <a:buFont typeface="Times" panose="02020603050405020304" pitchFamily="18" charset="0"/>
              <a:buNone/>
            </a:pPr>
            <a:endParaRPr lang="en-CA" altLang="en-US" sz="1400" dirty="0">
              <a:solidFill>
                <a:srgbClr val="003261"/>
              </a:solidFill>
              <a:latin typeface="Arial" panose="020B0604020202020204" pitchFamily="34" charset="0"/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2FD40FCC-93F7-32A2-0988-BAD4C077EC2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230" y="718900"/>
            <a:ext cx="7793082" cy="2538607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08CD2920-05D9-37B7-AC70-CD6956CAA5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6144" y="3829722"/>
            <a:ext cx="5858727" cy="220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7100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1187</TotalTime>
  <Words>25</Words>
  <Application>Microsoft Office PowerPoint</Application>
  <PresentationFormat>Custom</PresentationFormat>
  <Paragraphs>149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</vt:lpstr>
      <vt:lpstr>Times New Roman</vt:lpstr>
      <vt:lpstr>Retrospect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fethi abbassi</dc:creator>
  <cp:lastModifiedBy>Manju Jose</cp:lastModifiedBy>
  <cp:revision>20</cp:revision>
  <dcterms:created xsi:type="dcterms:W3CDTF">2016-05-24T13:15:45Z</dcterms:created>
  <dcterms:modified xsi:type="dcterms:W3CDTF">2023-03-09T07:10:58Z</dcterms:modified>
</cp:coreProperties>
</file>